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4F"/>
    <a:srgbClr val="E16565"/>
    <a:srgbClr val="DB241B"/>
    <a:srgbClr val="EA5851"/>
    <a:srgbClr val="FAC21A"/>
    <a:srgbClr val="94CA52"/>
    <a:srgbClr val="EC584F"/>
    <a:srgbClr val="E95938"/>
    <a:srgbClr val="E4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r>
              <a:rPr lang="de-DE" b="0" dirty="0"/>
              <a:t>, IDE: </a:t>
            </a:r>
            <a:r>
              <a:rPr lang="de-DE" b="1" dirty="0"/>
              <a:t>Visual Studio 2026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~50 Sek langes Video von der laufenden Simulation (Default-Parameter)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CSV: „</a:t>
            </a:r>
            <a:r>
              <a:rPr lang="de-DE" b="1" dirty="0" err="1"/>
              <a:t>C</a:t>
            </a:r>
            <a:r>
              <a:rPr lang="de-DE" dirty="0" err="1"/>
              <a:t>omma-</a:t>
            </a:r>
            <a:r>
              <a:rPr lang="de-DE" b="1" dirty="0" err="1"/>
              <a:t>S</a:t>
            </a:r>
            <a:r>
              <a:rPr lang="de-DE" dirty="0" err="1"/>
              <a:t>eparated</a:t>
            </a:r>
            <a:r>
              <a:rPr lang="de-DE" dirty="0"/>
              <a:t> </a:t>
            </a:r>
            <a:r>
              <a:rPr lang="de-DE" b="1" dirty="0"/>
              <a:t>V</a:t>
            </a:r>
            <a:r>
              <a:rPr lang="de-DE" dirty="0"/>
              <a:t>alues“. Verwendete </a:t>
            </a:r>
            <a:r>
              <a:rPr lang="de-DE" dirty="0" err="1"/>
              <a:t>VSCode</a:t>
            </a:r>
            <a:r>
              <a:rPr lang="de-DE" dirty="0"/>
              <a:t> Extension: „</a:t>
            </a:r>
            <a:r>
              <a:rPr lang="de-DE" sz="2200" b="1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Rainbow CSV</a:t>
            </a:r>
            <a:r>
              <a:rPr lang="de-DE" sz="2200" b="0" i="0" u="none" strike="noStrike" cap="none" dirty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  <a:endParaRPr b="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20 Testfälle durchgeführt (War Teil der Doku).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7-seitiges Benutzerhandbuch.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Ziel bis zum 6.2.2026 zu erreichen (innerhalb knapp </a:t>
            </a:r>
            <a:r>
              <a:rPr lang="de-DE"/>
              <a:t>5 Monaten</a:t>
            </a:r>
            <a:r>
              <a:rPr lang="de-DE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Wieso Waldbrand?: </a:t>
            </a:r>
            <a:r>
              <a:rPr lang="de-DE" b="1" dirty="0"/>
              <a:t>Interesse</a:t>
            </a:r>
            <a:r>
              <a:rPr lang="de-DE" dirty="0"/>
              <a:t>, viele </a:t>
            </a:r>
            <a:r>
              <a:rPr lang="de-DE" b="1" dirty="0"/>
              <a:t>Umwelt-Faktoren</a:t>
            </a:r>
            <a:r>
              <a:rPr lang="de-DE" dirty="0"/>
              <a:t> und gute Möglichkeiten für </a:t>
            </a:r>
            <a:r>
              <a:rPr lang="de-DE" b="1" dirty="0"/>
              <a:t>Animationen</a:t>
            </a:r>
            <a:r>
              <a:rPr lang="de-DE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Verwendetes Modell: </a:t>
            </a:r>
            <a:r>
              <a:rPr lang="de-DE" b="1" dirty="0"/>
              <a:t>Wasserfallmodell </a:t>
            </a:r>
            <a:r>
              <a:rPr lang="de-DE" b="0" dirty="0"/>
              <a:t>(</a:t>
            </a:r>
            <a:r>
              <a:rPr lang="de-DE" b="0"/>
              <a:t>5 Phasen)</a:t>
            </a:r>
            <a:endParaRPr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Anforderungsdatum: 4.9.2025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, Text, Kugel enthält.">
            <a:extLst>
              <a:ext uri="{FF2B5EF4-FFF2-40B4-BE49-F238E27FC236}">
                <a16:creationId xmlns:a16="http://schemas.microsoft.com/office/drawing/2014/main" id="{D7381E86-26A0-FA09-353C-31C593635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512" y="1189482"/>
            <a:ext cx="17714976" cy="1192903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97288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zur Überprüfung: Durchführung von Black-Box-Tests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/>
              <a:t>Anforderungen wurden erfüllt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erfolgreiche Abgabe der Simulation inklusive Dokumentation und Benutzerhandbuch</a:t>
            </a:r>
            <a:endParaRPr sz="4200" dirty="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Lessons Learned</a:t>
            </a:r>
            <a:endParaRPr dirty="0"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Projektumfeld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Projektziel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Projektthema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solidFill>
                  <a:schemeClr val="dk1"/>
                </a:solidFill>
              </a:rPr>
              <a:t>Projektphasen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Entwurf der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Umsetzung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Zielerreichung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Lessons Learned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Ausblick</a:t>
            </a:r>
            <a:endParaRPr sz="4200" dirty="0"/>
          </a:p>
        </p:txBody>
      </p:sp>
      <p:pic>
        <p:nvPicPr>
          <p:cNvPr id="3" name="Grafik 2" descr="Ein Bild, das Zeichnung, Bild, Entwurf, Kunst enthält.&#10;&#10;KI-generierte Inhalte können fehlerhaft sein.">
            <a:extLst>
              <a:ext uri="{FF2B5EF4-FFF2-40B4-BE49-F238E27FC236}">
                <a16:creationId xmlns:a16="http://schemas.microsoft.com/office/drawing/2014/main" id="{A8E635B8-2CC0-43C5-2F99-295613A33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2385" y="3085573"/>
            <a:ext cx="7973766" cy="79737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Programmierung einer Simulation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Simulation = möglichst realitätsnahe Nachbildung von Geschehen der Wirklichkeit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 (mit verschiedenen Verteilungsfunktionen)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624</Words>
  <Application>Microsoft Office PowerPoint</Application>
  <PresentationFormat>Benutzerdefiniert</PresentationFormat>
  <Paragraphs>136</Paragraphs>
  <Slides>19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194</cp:revision>
  <dcterms:modified xsi:type="dcterms:W3CDTF">2026-02-19T09:17:24Z</dcterms:modified>
</cp:coreProperties>
</file>